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2" r:id="rId2"/>
  </p:sldMasterIdLst>
  <p:sldIdLst>
    <p:sldId id="257" r:id="rId3"/>
    <p:sldId id="259" r:id="rId4"/>
    <p:sldId id="261" r:id="rId5"/>
    <p:sldId id="260" r:id="rId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112" d="100"/>
          <a:sy n="112" d="100"/>
        </p:scale>
        <p:origin x="96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82200" y="1002517"/>
            <a:ext cx="80276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899000" y="3739317"/>
            <a:ext cx="43940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413942" y="1544851"/>
            <a:ext cx="161597" cy="161912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>
            <a:off x="10399653" y="1221412"/>
            <a:ext cx="161912" cy="161912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7010578" y="3269874"/>
            <a:ext cx="76799" cy="767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11613365" y="6428661"/>
            <a:ext cx="130745" cy="13106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2"/>
          <p:cNvSpPr/>
          <p:nvPr/>
        </p:nvSpPr>
        <p:spPr>
          <a:xfrm>
            <a:off x="367559" y="2076079"/>
            <a:ext cx="77112" cy="767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2"/>
          <p:cNvSpPr/>
          <p:nvPr/>
        </p:nvSpPr>
        <p:spPr>
          <a:xfrm>
            <a:off x="11018231" y="3938241"/>
            <a:ext cx="138781" cy="139096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7" name="Google Shape;17;p2"/>
          <p:cNvGrpSpPr/>
          <p:nvPr/>
        </p:nvGrpSpPr>
        <p:grpSpPr>
          <a:xfrm>
            <a:off x="11018243" y="-579154"/>
            <a:ext cx="251848" cy="1575375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11314661" y="2152843"/>
            <a:ext cx="107336" cy="107301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2" name="Google Shape;22;p2"/>
          <p:cNvGrpSpPr/>
          <p:nvPr/>
        </p:nvGrpSpPr>
        <p:grpSpPr>
          <a:xfrm>
            <a:off x="4120995" y="-711543"/>
            <a:ext cx="130745" cy="1530128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6523695" y="-453482"/>
            <a:ext cx="161563" cy="1013993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334156" y="3203068"/>
            <a:ext cx="251533" cy="3291139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11914302" y="14"/>
            <a:ext cx="11285" cy="3359516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" name="Google Shape;34;p2"/>
          <p:cNvSpPr/>
          <p:nvPr/>
        </p:nvSpPr>
        <p:spPr>
          <a:xfrm>
            <a:off x="862484" y="28595"/>
            <a:ext cx="11285" cy="225209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5" name="Google Shape;35;p2"/>
          <p:cNvGrpSpPr/>
          <p:nvPr/>
        </p:nvGrpSpPr>
        <p:grpSpPr>
          <a:xfrm>
            <a:off x="2718253" y="231877"/>
            <a:ext cx="76799" cy="1109065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316156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4091567" y="4100433"/>
            <a:ext cx="4074400" cy="7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3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3110667" y="2398767"/>
            <a:ext cx="5970800" cy="10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2161559" y="3854151"/>
            <a:ext cx="161597" cy="161912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9" name="Google Shape;179;p11"/>
          <p:cNvSpPr/>
          <p:nvPr/>
        </p:nvSpPr>
        <p:spPr>
          <a:xfrm>
            <a:off x="1651653" y="2809179"/>
            <a:ext cx="161912" cy="161912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0" name="Google Shape;180;p11"/>
          <p:cNvSpPr/>
          <p:nvPr/>
        </p:nvSpPr>
        <p:spPr>
          <a:xfrm>
            <a:off x="11613365" y="6428661"/>
            <a:ext cx="130745" cy="13106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1" name="Google Shape;181;p11"/>
          <p:cNvSpPr/>
          <p:nvPr/>
        </p:nvSpPr>
        <p:spPr>
          <a:xfrm>
            <a:off x="367559" y="2076079"/>
            <a:ext cx="77112" cy="767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11"/>
          <p:cNvSpPr/>
          <p:nvPr/>
        </p:nvSpPr>
        <p:spPr>
          <a:xfrm>
            <a:off x="11018231" y="3938241"/>
            <a:ext cx="138781" cy="139096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10956009" y="4769030"/>
            <a:ext cx="251848" cy="1575375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11625061" y="1553176"/>
            <a:ext cx="107336" cy="107301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10025796" y="4324424"/>
            <a:ext cx="130745" cy="1530128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1074428" y="3938218"/>
            <a:ext cx="161563" cy="1013993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334156" y="3203068"/>
            <a:ext cx="251533" cy="3291139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11076286" y="-511969"/>
            <a:ext cx="11285" cy="3359516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11"/>
          <p:cNvSpPr/>
          <p:nvPr/>
        </p:nvSpPr>
        <p:spPr>
          <a:xfrm>
            <a:off x="862484" y="28595"/>
            <a:ext cx="11285" cy="225209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718253" y="231877"/>
            <a:ext cx="76799" cy="1109065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10109787" y="2446045"/>
            <a:ext cx="161912" cy="161912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6560227" y="-661988"/>
            <a:ext cx="251848" cy="1575375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9446406" y="732763"/>
            <a:ext cx="107301" cy="107301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4040628" y="-298465"/>
            <a:ext cx="161563" cy="1013993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3075057" y="3425629"/>
            <a:ext cx="265649" cy="3771913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94550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2311633" y="1142200"/>
            <a:ext cx="7568800" cy="16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666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4277433" y="2782600"/>
            <a:ext cx="3637200" cy="9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20" name="Google Shape;220;p12"/>
          <p:cNvGrpSpPr/>
          <p:nvPr/>
        </p:nvGrpSpPr>
        <p:grpSpPr>
          <a:xfrm>
            <a:off x="963261" y="4550055"/>
            <a:ext cx="10265493" cy="2511284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949335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8572036" y="5106240"/>
            <a:ext cx="3237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10196500" y="1266133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9" name="Google Shape;259;p13"/>
          <p:cNvSpPr/>
          <p:nvPr/>
        </p:nvSpPr>
        <p:spPr>
          <a:xfrm>
            <a:off x="11981133" y="548900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0" name="Google Shape;260;p13"/>
          <p:cNvSpPr/>
          <p:nvPr/>
        </p:nvSpPr>
        <p:spPr>
          <a:xfrm>
            <a:off x="11145934" y="741167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1" name="Google Shape;261;p13"/>
          <p:cNvSpPr/>
          <p:nvPr/>
        </p:nvSpPr>
        <p:spPr>
          <a:xfrm>
            <a:off x="12162800" y="979000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2" name="Google Shape;262;p13"/>
          <p:cNvSpPr/>
          <p:nvPr/>
        </p:nvSpPr>
        <p:spPr>
          <a:xfrm>
            <a:off x="11731467" y="1451534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3" name="Google Shape;263;p13"/>
          <p:cNvSpPr/>
          <p:nvPr/>
        </p:nvSpPr>
        <p:spPr>
          <a:xfrm>
            <a:off x="8132457" y="-200800"/>
            <a:ext cx="128060" cy="127283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4" name="Google Shape;264;p13"/>
          <p:cNvSpPr/>
          <p:nvPr/>
        </p:nvSpPr>
        <p:spPr>
          <a:xfrm>
            <a:off x="8936698" y="592715"/>
            <a:ext cx="127324" cy="127283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5" name="Google Shape;265;p13"/>
          <p:cNvSpPr/>
          <p:nvPr/>
        </p:nvSpPr>
        <p:spPr>
          <a:xfrm>
            <a:off x="7873301" y="190963"/>
            <a:ext cx="109679" cy="10967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6" name="Google Shape;266;p13"/>
          <p:cNvSpPr/>
          <p:nvPr/>
        </p:nvSpPr>
        <p:spPr>
          <a:xfrm>
            <a:off x="381000" y="6056867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7" name="Google Shape;267;p13"/>
          <p:cNvSpPr/>
          <p:nvPr/>
        </p:nvSpPr>
        <p:spPr>
          <a:xfrm>
            <a:off x="585534" y="6404534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1294419" y="4529067"/>
            <a:ext cx="28700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1294419" y="5106240"/>
            <a:ext cx="3237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1294419" y="3527849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4920464" y="4529067"/>
            <a:ext cx="18488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4920455" y="5106240"/>
            <a:ext cx="32376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4920455" y="3527849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825100" y="548900"/>
            <a:ext cx="6101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8571248" y="4503651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8571248" y="3527849"/>
            <a:ext cx="2338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8572036" y="4529067"/>
            <a:ext cx="3002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6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518493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6261975" y="1820105"/>
            <a:ext cx="35408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32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6261975" y="2446855"/>
            <a:ext cx="4052400" cy="12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2533533" y="4170589"/>
            <a:ext cx="32972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32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778500" y="4797853"/>
            <a:ext cx="4052400" cy="1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9508517" y="487133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4" name="Google Shape;284;p14"/>
          <p:cNvSpPr/>
          <p:nvPr/>
        </p:nvSpPr>
        <p:spPr>
          <a:xfrm>
            <a:off x="11204251" y="291167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5" name="Google Shape;285;p14"/>
          <p:cNvSpPr/>
          <p:nvPr/>
        </p:nvSpPr>
        <p:spPr>
          <a:xfrm>
            <a:off x="10369051" y="483434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6" name="Google Shape;286;p14"/>
          <p:cNvSpPr/>
          <p:nvPr/>
        </p:nvSpPr>
        <p:spPr>
          <a:xfrm>
            <a:off x="11385918" y="721267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8834845" y="-219415"/>
            <a:ext cx="161563" cy="1013993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424284" y="5891867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1" name="Google Shape;291;p14"/>
          <p:cNvSpPr/>
          <p:nvPr/>
        </p:nvSpPr>
        <p:spPr>
          <a:xfrm>
            <a:off x="605951" y="6321967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825100" y="548900"/>
            <a:ext cx="630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927931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9508517" y="487133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5" name="Google Shape;295;p15"/>
          <p:cNvSpPr/>
          <p:nvPr/>
        </p:nvSpPr>
        <p:spPr>
          <a:xfrm>
            <a:off x="11204251" y="291167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6" name="Google Shape;296;p15"/>
          <p:cNvSpPr/>
          <p:nvPr/>
        </p:nvSpPr>
        <p:spPr>
          <a:xfrm>
            <a:off x="10369051" y="483434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7" name="Google Shape;297;p15"/>
          <p:cNvSpPr/>
          <p:nvPr/>
        </p:nvSpPr>
        <p:spPr>
          <a:xfrm>
            <a:off x="11385918" y="721267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8834845" y="-219415"/>
            <a:ext cx="161563" cy="1013993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424284" y="5891867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2" name="Google Shape;302;p15"/>
          <p:cNvSpPr/>
          <p:nvPr/>
        </p:nvSpPr>
        <p:spPr>
          <a:xfrm>
            <a:off x="605951" y="6321967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1188301" y="1689933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1188301" y="4654800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4670897" y="1689933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4670897" y="4654800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8166125" y="1689933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8166125" y="4654800"/>
            <a:ext cx="25084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825100" y="548900"/>
            <a:ext cx="630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156968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495367" y="3069600"/>
            <a:ext cx="2508400" cy="61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133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1282567" y="2191668"/>
            <a:ext cx="2934000" cy="1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4837684" y="3069600"/>
            <a:ext cx="2508400" cy="61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133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4624884" y="2191679"/>
            <a:ext cx="2934000" cy="1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8190165" y="3069600"/>
            <a:ext cx="2508400" cy="61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133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7930565" y="2191668"/>
            <a:ext cx="3027600" cy="1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825100" y="548900"/>
            <a:ext cx="630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495367" y="5513067"/>
            <a:ext cx="2508400" cy="61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133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1282567" y="4639001"/>
            <a:ext cx="2934000" cy="1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4837684" y="5513067"/>
            <a:ext cx="2508400" cy="61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133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4711484" y="4639001"/>
            <a:ext cx="2760800" cy="1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8190165" y="5513067"/>
            <a:ext cx="2508400" cy="61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133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7930565" y="4639001"/>
            <a:ext cx="3027600" cy="1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7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10097400" y="369833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5" name="Google Shape;325;p16"/>
          <p:cNvSpPr/>
          <p:nvPr/>
        </p:nvSpPr>
        <p:spPr>
          <a:xfrm>
            <a:off x="11981133" y="548900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6" name="Google Shape;326;p16"/>
          <p:cNvSpPr/>
          <p:nvPr/>
        </p:nvSpPr>
        <p:spPr>
          <a:xfrm>
            <a:off x="11145934" y="741167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7" name="Google Shape;327;p16"/>
          <p:cNvSpPr/>
          <p:nvPr/>
        </p:nvSpPr>
        <p:spPr>
          <a:xfrm>
            <a:off x="12162800" y="979000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8" name="Google Shape;328;p16"/>
          <p:cNvSpPr/>
          <p:nvPr/>
        </p:nvSpPr>
        <p:spPr>
          <a:xfrm>
            <a:off x="11731467" y="1451534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9" name="Google Shape;329;p16"/>
          <p:cNvSpPr/>
          <p:nvPr/>
        </p:nvSpPr>
        <p:spPr>
          <a:xfrm>
            <a:off x="8936698" y="592715"/>
            <a:ext cx="127324" cy="127283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0" name="Google Shape;330;p16"/>
          <p:cNvSpPr/>
          <p:nvPr/>
        </p:nvSpPr>
        <p:spPr>
          <a:xfrm>
            <a:off x="7873301" y="190963"/>
            <a:ext cx="109679" cy="10967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1" name="Google Shape;331;p16"/>
          <p:cNvSpPr/>
          <p:nvPr/>
        </p:nvSpPr>
        <p:spPr>
          <a:xfrm>
            <a:off x="404800" y="5868967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16"/>
          <p:cNvSpPr/>
          <p:nvPr/>
        </p:nvSpPr>
        <p:spPr>
          <a:xfrm>
            <a:off x="752101" y="6338534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547590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1220215" y="3066059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1172185" y="2369863"/>
            <a:ext cx="2556400" cy="8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8460691" y="3066059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8460691" y="2369863"/>
            <a:ext cx="2508400" cy="8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1220215" y="3815367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1220215" y="4471033"/>
            <a:ext cx="25084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8460691" y="3815367"/>
            <a:ext cx="2508400" cy="8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667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8460691" y="4471033"/>
            <a:ext cx="2208800" cy="8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825100" y="548900"/>
            <a:ext cx="630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10196500" y="1266133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4" name="Google Shape;364;p18"/>
          <p:cNvSpPr/>
          <p:nvPr/>
        </p:nvSpPr>
        <p:spPr>
          <a:xfrm>
            <a:off x="11981133" y="548900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18"/>
          <p:cNvSpPr/>
          <p:nvPr/>
        </p:nvSpPr>
        <p:spPr>
          <a:xfrm>
            <a:off x="11145934" y="741167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6" name="Google Shape;366;p18"/>
          <p:cNvSpPr/>
          <p:nvPr/>
        </p:nvSpPr>
        <p:spPr>
          <a:xfrm>
            <a:off x="12162800" y="979000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7" name="Google Shape;367;p18"/>
          <p:cNvSpPr/>
          <p:nvPr/>
        </p:nvSpPr>
        <p:spPr>
          <a:xfrm>
            <a:off x="11731467" y="1451534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8" name="Google Shape;368;p18"/>
          <p:cNvSpPr/>
          <p:nvPr/>
        </p:nvSpPr>
        <p:spPr>
          <a:xfrm>
            <a:off x="8132457" y="-200800"/>
            <a:ext cx="128060" cy="127283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9" name="Google Shape;369;p18"/>
          <p:cNvSpPr/>
          <p:nvPr/>
        </p:nvSpPr>
        <p:spPr>
          <a:xfrm>
            <a:off x="8936698" y="592715"/>
            <a:ext cx="127324" cy="127283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0" name="Google Shape;370;p18"/>
          <p:cNvSpPr/>
          <p:nvPr/>
        </p:nvSpPr>
        <p:spPr>
          <a:xfrm>
            <a:off x="7873301" y="190963"/>
            <a:ext cx="109679" cy="10967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1" name="Google Shape;371;p18"/>
          <p:cNvSpPr/>
          <p:nvPr/>
        </p:nvSpPr>
        <p:spPr>
          <a:xfrm>
            <a:off x="404800" y="5868967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2" name="Google Shape;372;p18"/>
          <p:cNvSpPr/>
          <p:nvPr/>
        </p:nvSpPr>
        <p:spPr>
          <a:xfrm>
            <a:off x="1088867" y="6150234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11684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3294867" y="2440100"/>
            <a:ext cx="5097600" cy="14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3870067" y="720000"/>
            <a:ext cx="3947200" cy="18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3052667" y="4790408"/>
            <a:ext cx="5582000" cy="12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333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333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333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1144329" y="1840893"/>
            <a:ext cx="174347" cy="174687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8" name="Google Shape;378;p19"/>
          <p:cNvSpPr/>
          <p:nvPr/>
        </p:nvSpPr>
        <p:spPr>
          <a:xfrm>
            <a:off x="2403265" y="5786917"/>
            <a:ext cx="174687" cy="174687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9" name="Google Shape;379;p19"/>
          <p:cNvSpPr/>
          <p:nvPr/>
        </p:nvSpPr>
        <p:spPr>
          <a:xfrm>
            <a:off x="9595495" y="1079389"/>
            <a:ext cx="174687" cy="174687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0" name="Google Shape;380;p19"/>
          <p:cNvSpPr/>
          <p:nvPr/>
        </p:nvSpPr>
        <p:spPr>
          <a:xfrm>
            <a:off x="10435314" y="5340697"/>
            <a:ext cx="141061" cy="14140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1" name="Google Shape;381;p19"/>
          <p:cNvSpPr/>
          <p:nvPr/>
        </p:nvSpPr>
        <p:spPr>
          <a:xfrm>
            <a:off x="8892997" y="4144609"/>
            <a:ext cx="83196" cy="83196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2" name="Google Shape;382;p19"/>
          <p:cNvSpPr/>
          <p:nvPr/>
        </p:nvSpPr>
        <p:spPr>
          <a:xfrm>
            <a:off x="2836364" y="3374384"/>
            <a:ext cx="149731" cy="150071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3" name="Google Shape;383;p19"/>
          <p:cNvSpPr/>
          <p:nvPr/>
        </p:nvSpPr>
        <p:spPr>
          <a:xfrm>
            <a:off x="9891901" y="4320687"/>
            <a:ext cx="149731" cy="150071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19"/>
          <p:cNvSpPr/>
          <p:nvPr/>
        </p:nvSpPr>
        <p:spPr>
          <a:xfrm>
            <a:off x="10335033" y="1624779"/>
            <a:ext cx="115804" cy="115767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8892996" y="-519579"/>
            <a:ext cx="191688" cy="280856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2013372" y="677000"/>
            <a:ext cx="271379" cy="3550809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513808" y="1840896"/>
            <a:ext cx="265649" cy="3771913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400789" y="4279529"/>
            <a:ext cx="12176" cy="3624609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8" name="Google Shape;398;p19"/>
          <p:cNvSpPr/>
          <p:nvPr/>
        </p:nvSpPr>
        <p:spPr>
          <a:xfrm>
            <a:off x="9453768" y="3454413"/>
            <a:ext cx="12176" cy="2429815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1318674" y="-519555"/>
            <a:ext cx="82857" cy="1196571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11424964" y="2913080"/>
            <a:ext cx="286269" cy="3078129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8564282" y="4256879"/>
            <a:ext cx="115804" cy="115767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10961631" y="13"/>
            <a:ext cx="286269" cy="3078129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0616387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 and list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796500" y="1418033"/>
            <a:ext cx="5211600" cy="50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600"/>
            </a:lvl1pPr>
            <a:lvl2pPr marL="1219170" lvl="1" indent="-389457" rtl="0">
              <a:spcBef>
                <a:spcPts val="2133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828754" lvl="2" indent="-389457" rtl="0">
              <a:spcBef>
                <a:spcPts val="2133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2438339" lvl="3" indent="-389457" rtl="0">
              <a:spcBef>
                <a:spcPts val="2133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3047924" lvl="4" indent="-389457" rtl="0">
              <a:spcBef>
                <a:spcPts val="2133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3657509" lvl="5" indent="-389457" rtl="0">
              <a:spcBef>
                <a:spcPts val="2133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4267093" lvl="6" indent="-389457" rtl="0">
              <a:spcBef>
                <a:spcPts val="2133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4876678" lvl="7" indent="-389457" rtl="0">
              <a:spcBef>
                <a:spcPts val="2133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5486263" lvl="8" indent="-389457" rtl="0">
              <a:spcBef>
                <a:spcPts val="2133"/>
              </a:spcBef>
              <a:spcAft>
                <a:spcPts val="2133"/>
              </a:spcAft>
              <a:buSzPts val="10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825100" y="548900"/>
            <a:ext cx="630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6253500" y="1418033"/>
            <a:ext cx="5211600" cy="50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600"/>
            </a:lvl1pPr>
            <a:lvl2pPr marL="1219170" lvl="1" indent="-389457" rtl="0">
              <a:spcBef>
                <a:spcPts val="2133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828754" lvl="2" indent="-389457" rtl="0">
              <a:spcBef>
                <a:spcPts val="2133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2438339" lvl="3" indent="-389457" rtl="0">
              <a:spcBef>
                <a:spcPts val="2133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3047924" lvl="4" indent="-389457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3657509" lvl="5" indent="-389457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4267093" lvl="6" indent="-389457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4876678" lvl="7" indent="-389457" rtl="0"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5486263" lvl="8" indent="-389457" rtl="0"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3" name="Google Shape;413;p20"/>
          <p:cNvSpPr/>
          <p:nvPr/>
        </p:nvSpPr>
        <p:spPr>
          <a:xfrm>
            <a:off x="11773233" y="1498268"/>
            <a:ext cx="144867" cy="144833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4" name="Google Shape;414;p20"/>
          <p:cNvSpPr/>
          <p:nvPr/>
        </p:nvSpPr>
        <p:spPr>
          <a:xfrm>
            <a:off x="12208333" y="1787267"/>
            <a:ext cx="148600" cy="147967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5" name="Google Shape;415;p20"/>
          <p:cNvSpPr/>
          <p:nvPr/>
        </p:nvSpPr>
        <p:spPr>
          <a:xfrm>
            <a:off x="7746468" y="285868"/>
            <a:ext cx="144833" cy="144833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6" name="Google Shape;416;p20"/>
          <p:cNvSpPr/>
          <p:nvPr/>
        </p:nvSpPr>
        <p:spPr>
          <a:xfrm>
            <a:off x="9439734" y="560118"/>
            <a:ext cx="219767" cy="219167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7" name="Google Shape;417;p20"/>
          <p:cNvSpPr/>
          <p:nvPr/>
        </p:nvSpPr>
        <p:spPr>
          <a:xfrm>
            <a:off x="10603601" y="371351"/>
            <a:ext cx="59967" cy="59333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8" name="Google Shape;418;p20"/>
          <p:cNvSpPr/>
          <p:nvPr/>
        </p:nvSpPr>
        <p:spPr>
          <a:xfrm>
            <a:off x="9829934" y="-92433"/>
            <a:ext cx="207900" cy="207900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9" name="Google Shape;419;p20"/>
          <p:cNvSpPr/>
          <p:nvPr/>
        </p:nvSpPr>
        <p:spPr>
          <a:xfrm>
            <a:off x="11285701" y="473400"/>
            <a:ext cx="207900" cy="208533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0" name="Google Shape;420;p20"/>
          <p:cNvSpPr/>
          <p:nvPr/>
        </p:nvSpPr>
        <p:spPr>
          <a:xfrm>
            <a:off x="9685701" y="809818"/>
            <a:ext cx="163567" cy="163567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1" name="Google Shape;421;p20"/>
          <p:cNvSpPr/>
          <p:nvPr/>
        </p:nvSpPr>
        <p:spPr>
          <a:xfrm>
            <a:off x="8398467" y="1210167"/>
            <a:ext cx="207900" cy="207867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2" name="Google Shape;422;p20"/>
          <p:cNvSpPr/>
          <p:nvPr/>
        </p:nvSpPr>
        <p:spPr>
          <a:xfrm>
            <a:off x="-110666" y="6053951"/>
            <a:ext cx="219767" cy="219167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3" name="Google Shape;423;p20"/>
          <p:cNvSpPr/>
          <p:nvPr/>
        </p:nvSpPr>
        <p:spPr>
          <a:xfrm>
            <a:off x="135301" y="6303651"/>
            <a:ext cx="163567" cy="163567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877036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448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9603187" y="1221412"/>
            <a:ext cx="161912" cy="161912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3"/>
          <p:cNvSpPr/>
          <p:nvPr/>
        </p:nvSpPr>
        <p:spPr>
          <a:xfrm>
            <a:off x="11018231" y="3938241"/>
            <a:ext cx="138781" cy="139096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1" name="Google Shape;41;p3"/>
          <p:cNvGrpSpPr/>
          <p:nvPr/>
        </p:nvGrpSpPr>
        <p:grpSpPr>
          <a:xfrm>
            <a:off x="11018243" y="-579154"/>
            <a:ext cx="251848" cy="1575375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11314661" y="2152843"/>
            <a:ext cx="107336" cy="107301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6" name="Google Shape;46;p3"/>
          <p:cNvGrpSpPr/>
          <p:nvPr/>
        </p:nvGrpSpPr>
        <p:grpSpPr>
          <a:xfrm>
            <a:off x="4858531" y="-581597"/>
            <a:ext cx="177669" cy="2603169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11914302" y="14"/>
            <a:ext cx="11285" cy="3359516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0" name="Google Shape;50;p3"/>
          <p:cNvGrpSpPr/>
          <p:nvPr/>
        </p:nvGrpSpPr>
        <p:grpSpPr>
          <a:xfrm>
            <a:off x="10677462" y="2811881"/>
            <a:ext cx="265335" cy="2853025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694662" y="1455398"/>
            <a:ext cx="265335" cy="2853025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708383" y="2323700"/>
            <a:ext cx="3496000" cy="11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600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2388783" y="3223267"/>
            <a:ext cx="4135200" cy="13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7779867" y="2829633"/>
            <a:ext cx="130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64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5689026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1810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82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825100" y="2238900"/>
            <a:ext cx="4712400" cy="27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825100" y="548900"/>
            <a:ext cx="35820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960000" y="6253500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4"/>
          <p:cNvSpPr/>
          <p:nvPr/>
        </p:nvSpPr>
        <p:spPr>
          <a:xfrm>
            <a:off x="2744633" y="5536267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4"/>
          <p:cNvSpPr/>
          <p:nvPr/>
        </p:nvSpPr>
        <p:spPr>
          <a:xfrm>
            <a:off x="1909434" y="5728534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4"/>
          <p:cNvSpPr/>
          <p:nvPr/>
        </p:nvSpPr>
        <p:spPr>
          <a:xfrm>
            <a:off x="2926300" y="5966367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4"/>
          <p:cNvSpPr/>
          <p:nvPr/>
        </p:nvSpPr>
        <p:spPr>
          <a:xfrm>
            <a:off x="2113967" y="6260685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67" name="Google Shape;67;p4"/>
          <p:cNvGrpSpPr/>
          <p:nvPr/>
        </p:nvGrpSpPr>
        <p:grpSpPr>
          <a:xfrm>
            <a:off x="10864696" y="4006124"/>
            <a:ext cx="130745" cy="1530128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375228" y="5025685"/>
            <a:ext cx="161563" cy="1013993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11379653" y="5426177"/>
            <a:ext cx="76799" cy="1109065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10248134" y="6091834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4"/>
          <p:cNvSpPr/>
          <p:nvPr/>
        </p:nvSpPr>
        <p:spPr>
          <a:xfrm>
            <a:off x="11824167" y="5025685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91669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1231500" y="1594701"/>
            <a:ext cx="1309600" cy="77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1231516" y="2245457"/>
            <a:ext cx="3494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9400505" y="1594700"/>
            <a:ext cx="1516400" cy="77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7266888" y="2245457"/>
            <a:ext cx="3650000" cy="14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33">
                <a:solidFill>
                  <a:srgbClr val="000000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825100" y="548900"/>
            <a:ext cx="6157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9508517" y="487133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5" name="Google Shape;85;p5"/>
          <p:cNvSpPr/>
          <p:nvPr/>
        </p:nvSpPr>
        <p:spPr>
          <a:xfrm>
            <a:off x="11204251" y="291167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6" name="Google Shape;86;p5"/>
          <p:cNvSpPr/>
          <p:nvPr/>
        </p:nvSpPr>
        <p:spPr>
          <a:xfrm>
            <a:off x="10369051" y="483434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5"/>
          <p:cNvSpPr/>
          <p:nvPr/>
        </p:nvSpPr>
        <p:spPr>
          <a:xfrm>
            <a:off x="11385918" y="721267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8" name="Google Shape;88;p5"/>
          <p:cNvGrpSpPr/>
          <p:nvPr/>
        </p:nvGrpSpPr>
        <p:grpSpPr>
          <a:xfrm>
            <a:off x="8834845" y="-219415"/>
            <a:ext cx="161563" cy="1013993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424284" y="5891867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2" name="Google Shape;92;p5"/>
          <p:cNvSpPr/>
          <p:nvPr/>
        </p:nvSpPr>
        <p:spPr>
          <a:xfrm>
            <a:off x="605951" y="6321967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52015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825100" y="548900"/>
            <a:ext cx="630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10097400" y="369833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6" name="Google Shape;96;p6"/>
          <p:cNvSpPr/>
          <p:nvPr/>
        </p:nvSpPr>
        <p:spPr>
          <a:xfrm>
            <a:off x="11981133" y="548900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6"/>
          <p:cNvSpPr/>
          <p:nvPr/>
        </p:nvSpPr>
        <p:spPr>
          <a:xfrm>
            <a:off x="11145934" y="741167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6"/>
          <p:cNvSpPr/>
          <p:nvPr/>
        </p:nvSpPr>
        <p:spPr>
          <a:xfrm>
            <a:off x="12162800" y="979000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6"/>
          <p:cNvSpPr/>
          <p:nvPr/>
        </p:nvSpPr>
        <p:spPr>
          <a:xfrm>
            <a:off x="11731467" y="1451534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6"/>
          <p:cNvSpPr/>
          <p:nvPr/>
        </p:nvSpPr>
        <p:spPr>
          <a:xfrm>
            <a:off x="8132457" y="-200800"/>
            <a:ext cx="128060" cy="127283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6"/>
          <p:cNvSpPr/>
          <p:nvPr/>
        </p:nvSpPr>
        <p:spPr>
          <a:xfrm>
            <a:off x="8936698" y="592715"/>
            <a:ext cx="127324" cy="127283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6"/>
          <p:cNvSpPr/>
          <p:nvPr/>
        </p:nvSpPr>
        <p:spPr>
          <a:xfrm>
            <a:off x="7873301" y="190963"/>
            <a:ext cx="109679" cy="10967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3" name="Google Shape;103;p6"/>
          <p:cNvSpPr/>
          <p:nvPr/>
        </p:nvSpPr>
        <p:spPr>
          <a:xfrm>
            <a:off x="404800" y="5868967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4" name="Google Shape;104;p6"/>
          <p:cNvSpPr/>
          <p:nvPr/>
        </p:nvSpPr>
        <p:spPr>
          <a:xfrm>
            <a:off x="752101" y="6338534"/>
            <a:ext cx="207900" cy="208500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84559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824408" y="2932033"/>
            <a:ext cx="2541200" cy="1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2133"/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825100" y="548900"/>
            <a:ext cx="63036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2400">
                <a:solidFill>
                  <a:srgbClr val="D9D9D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9508517" y="487133"/>
            <a:ext cx="222867" cy="222867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9" name="Google Shape;109;p7"/>
          <p:cNvSpPr/>
          <p:nvPr/>
        </p:nvSpPr>
        <p:spPr>
          <a:xfrm>
            <a:off x="11204251" y="291167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7"/>
          <p:cNvSpPr/>
          <p:nvPr/>
        </p:nvSpPr>
        <p:spPr>
          <a:xfrm>
            <a:off x="10369051" y="483434"/>
            <a:ext cx="69967" cy="69933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1" name="Google Shape;111;p7"/>
          <p:cNvSpPr/>
          <p:nvPr/>
        </p:nvSpPr>
        <p:spPr>
          <a:xfrm>
            <a:off x="11385918" y="721267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12" name="Google Shape;112;p7"/>
          <p:cNvGrpSpPr/>
          <p:nvPr/>
        </p:nvGrpSpPr>
        <p:grpSpPr>
          <a:xfrm>
            <a:off x="8834845" y="-219415"/>
            <a:ext cx="161563" cy="1013993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424284" y="5891867"/>
            <a:ext cx="144867" cy="144867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7"/>
          <p:cNvSpPr/>
          <p:nvPr/>
        </p:nvSpPr>
        <p:spPr>
          <a:xfrm>
            <a:off x="605951" y="6321967"/>
            <a:ext cx="219133" cy="219133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86963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716000" y="1995200"/>
            <a:ext cx="6760000" cy="286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413942" y="1544851"/>
            <a:ext cx="161597" cy="161912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0" name="Google Shape;120;p8"/>
          <p:cNvSpPr/>
          <p:nvPr/>
        </p:nvSpPr>
        <p:spPr>
          <a:xfrm>
            <a:off x="10399653" y="1221412"/>
            <a:ext cx="161912" cy="161912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1" name="Google Shape;121;p8"/>
          <p:cNvSpPr/>
          <p:nvPr/>
        </p:nvSpPr>
        <p:spPr>
          <a:xfrm>
            <a:off x="7010578" y="3269874"/>
            <a:ext cx="76799" cy="767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2" name="Google Shape;122;p8"/>
          <p:cNvSpPr/>
          <p:nvPr/>
        </p:nvSpPr>
        <p:spPr>
          <a:xfrm>
            <a:off x="367559" y="2076079"/>
            <a:ext cx="77112" cy="767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3" name="Google Shape;123;p8"/>
          <p:cNvSpPr/>
          <p:nvPr/>
        </p:nvSpPr>
        <p:spPr>
          <a:xfrm>
            <a:off x="3077176" y="4003181"/>
            <a:ext cx="138781" cy="139096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4" name="Google Shape;124;p8"/>
          <p:cNvSpPr/>
          <p:nvPr/>
        </p:nvSpPr>
        <p:spPr>
          <a:xfrm>
            <a:off x="11018231" y="3938241"/>
            <a:ext cx="138781" cy="139096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5" name="Google Shape;125;p8"/>
          <p:cNvGrpSpPr/>
          <p:nvPr/>
        </p:nvGrpSpPr>
        <p:grpSpPr>
          <a:xfrm>
            <a:off x="11018243" y="-579154"/>
            <a:ext cx="251848" cy="1575375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11314661" y="2152843"/>
            <a:ext cx="107336" cy="107301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8"/>
          <p:cNvSpPr/>
          <p:nvPr/>
        </p:nvSpPr>
        <p:spPr>
          <a:xfrm>
            <a:off x="8390672" y="1114146"/>
            <a:ext cx="107301" cy="107301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1" name="Google Shape;131;p8"/>
          <p:cNvSpPr/>
          <p:nvPr/>
        </p:nvSpPr>
        <p:spPr>
          <a:xfrm>
            <a:off x="2371339" y="2875704"/>
            <a:ext cx="159991" cy="159955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32" name="Google Shape;132;p8"/>
          <p:cNvGrpSpPr/>
          <p:nvPr/>
        </p:nvGrpSpPr>
        <p:grpSpPr>
          <a:xfrm>
            <a:off x="4120995" y="-711543"/>
            <a:ext cx="130745" cy="1530128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6523695" y="-453482"/>
            <a:ext cx="161563" cy="1013993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9290448" y="113920"/>
            <a:ext cx="177669" cy="2603169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334156" y="3203068"/>
            <a:ext cx="251533" cy="3291139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1309890" y="2260129"/>
            <a:ext cx="265649" cy="3771913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862484" y="28595"/>
            <a:ext cx="11285" cy="225209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718253" y="231877"/>
            <a:ext cx="76799" cy="1109065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10677462" y="2811881"/>
            <a:ext cx="265335" cy="2853025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3602692" y="1544868"/>
            <a:ext cx="161597" cy="161912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58" name="Google Shape;158;p8"/>
          <p:cNvGrpSpPr/>
          <p:nvPr/>
        </p:nvGrpSpPr>
        <p:grpSpPr>
          <a:xfrm>
            <a:off x="5460195" y="-1146253"/>
            <a:ext cx="265335" cy="2853025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8444382" y="4939920"/>
            <a:ext cx="177669" cy="2603169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3602695" y="4817018"/>
            <a:ext cx="161563" cy="1013993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7386031" y="6022291"/>
            <a:ext cx="138781" cy="139096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8" name="Google Shape;168;p8"/>
          <p:cNvSpPr/>
          <p:nvPr/>
        </p:nvSpPr>
        <p:spPr>
          <a:xfrm>
            <a:off x="9325623" y="4505046"/>
            <a:ext cx="107301" cy="107301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09222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9921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775900" y="4522195"/>
            <a:ext cx="5502000" cy="17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07929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66200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7" r:id="rId16"/>
    <p:sldLayoutId id="2147483678" r:id="rId17"/>
    <p:sldLayoutId id="2147483679" r:id="rId18"/>
    <p:sldLayoutId id="2147483680" r:id="rId19"/>
    <p:sldLayoutId id="2147483681" r:id="rId20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042674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7511B3B5-4235-1046-AA9F-463D56BBE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10" y="0"/>
            <a:ext cx="7003552" cy="46748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652C1D-BD7D-344B-84AE-547F96D73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1250" y="4970013"/>
            <a:ext cx="1655445" cy="16554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F9066D-5B1E-9A4C-B471-A0CFC40C05FD}"/>
              </a:ext>
            </a:extLst>
          </p:cNvPr>
          <p:cNvSpPr txBox="1"/>
          <p:nvPr/>
        </p:nvSpPr>
        <p:spPr>
          <a:xfrm>
            <a:off x="986790" y="5465855"/>
            <a:ext cx="8854440" cy="886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50000"/>
              </a:lnSpc>
            </a:pPr>
            <a:r>
              <a:rPr lang="en-US" sz="3300" dirty="0">
                <a:solidFill>
                  <a:schemeClr val="accent6"/>
                </a:solidFill>
              </a:rPr>
              <a:t>A Case Study in Talent Management</a:t>
            </a:r>
          </a:p>
          <a:p>
            <a:pPr>
              <a:lnSpc>
                <a:spcPct val="50000"/>
              </a:lnSpc>
            </a:pPr>
            <a:endParaRPr lang="en-US" sz="3300" dirty="0">
              <a:solidFill>
                <a:schemeClr val="accent6"/>
              </a:solidFill>
            </a:endParaRPr>
          </a:p>
          <a:p>
            <a:pPr>
              <a:lnSpc>
                <a:spcPct val="50000"/>
              </a:lnSpc>
            </a:pPr>
            <a:r>
              <a:rPr lang="en-US" sz="3300" dirty="0">
                <a:solidFill>
                  <a:schemeClr val="accent6"/>
                </a:solidFill>
              </a:rPr>
              <a:t>	By Ben Goodwin</a:t>
            </a:r>
          </a:p>
        </p:txBody>
      </p:sp>
    </p:spTree>
    <p:extLst>
      <p:ext uri="{BB962C8B-B14F-4D97-AF65-F5344CB8AC3E}">
        <p14:creationId xmlns:p14="http://schemas.microsoft.com/office/powerpoint/2010/main" val="2136842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C781F-91C9-084E-84B4-787CACE39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5100" y="2118734"/>
            <a:ext cx="2508400" cy="612800"/>
          </a:xfrm>
        </p:spPr>
        <p:txBody>
          <a:bodyPr/>
          <a:lstStyle/>
          <a:p>
            <a:r>
              <a:rPr lang="en-US" dirty="0"/>
              <a:t>Via Principal Component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3269CA-52DB-8B4E-9312-ED7D29E8EE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638" y="1598562"/>
            <a:ext cx="2934000" cy="1098800"/>
          </a:xfrm>
        </p:spPr>
        <p:txBody>
          <a:bodyPr/>
          <a:lstStyle/>
          <a:p>
            <a:r>
              <a:rPr lang="en-US" dirty="0"/>
              <a:t>Attrition Factors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29341D-CD5A-BE45-883B-52804B8EF5F1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>
            <a:off x="6106715" y="3468685"/>
            <a:ext cx="2508400" cy="612800"/>
          </a:xfrm>
        </p:spPr>
        <p:txBody>
          <a:bodyPr/>
          <a:lstStyle/>
          <a:p>
            <a:r>
              <a:rPr lang="en-US" dirty="0"/>
              <a:t>Via Bayesian Classification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37A1795-73ED-B544-9B41-1AB33CCBE6D9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841895" y="3055884"/>
            <a:ext cx="2934000" cy="1098800"/>
          </a:xfrm>
        </p:spPr>
        <p:txBody>
          <a:bodyPr/>
          <a:lstStyle/>
          <a:p>
            <a:r>
              <a:rPr lang="en-US" dirty="0"/>
              <a:t>Attrition Prediction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2DA217D-EF9A-2041-9996-098196CEB196}"/>
              </a:ext>
            </a:extLst>
          </p:cNvPr>
          <p:cNvSpPr>
            <a:spLocks noGrp="1"/>
          </p:cNvSpPr>
          <p:nvPr>
            <p:ph type="ctrTitle" idx="6"/>
          </p:nvPr>
        </p:nvSpPr>
        <p:spPr/>
        <p:txBody>
          <a:bodyPr/>
          <a:lstStyle/>
          <a:p>
            <a:r>
              <a:rPr lang="en-US" dirty="0"/>
              <a:t>Project Deliverables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6B32915D-1C71-104B-B53C-F0623490517F}"/>
              </a:ext>
            </a:extLst>
          </p:cNvPr>
          <p:cNvSpPr>
            <a:spLocks noGrp="1"/>
          </p:cNvSpPr>
          <p:nvPr>
            <p:ph type="ctrTitle" idx="7"/>
          </p:nvPr>
        </p:nvSpPr>
        <p:spPr>
          <a:xfrm>
            <a:off x="3741310" y="2816200"/>
            <a:ext cx="2508400" cy="612800"/>
          </a:xfrm>
        </p:spPr>
        <p:txBody>
          <a:bodyPr/>
          <a:lstStyle/>
          <a:p>
            <a:r>
              <a:rPr lang="en-US" dirty="0"/>
              <a:t>Via Regression Analysis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B5DC4755-BA91-094C-BB96-A5A34143A291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3441910" y="2350179"/>
            <a:ext cx="2934000" cy="1098800"/>
          </a:xfrm>
        </p:spPr>
        <p:txBody>
          <a:bodyPr/>
          <a:lstStyle/>
          <a:p>
            <a:r>
              <a:rPr lang="en-US" dirty="0"/>
              <a:t>Job Role Specific Trends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14F2D25-EB5D-8F48-9BDE-E33A028C881B}"/>
              </a:ext>
            </a:extLst>
          </p:cNvPr>
          <p:cNvSpPr>
            <a:spLocks noGrp="1"/>
          </p:cNvSpPr>
          <p:nvPr>
            <p:ph type="ctrTitle" idx="9"/>
          </p:nvPr>
        </p:nvSpPr>
        <p:spPr>
          <a:xfrm>
            <a:off x="8821705" y="3848284"/>
            <a:ext cx="2508400" cy="612800"/>
          </a:xfrm>
        </p:spPr>
        <p:txBody>
          <a:bodyPr/>
          <a:lstStyle/>
          <a:p>
            <a:r>
              <a:rPr lang="en-US" dirty="0"/>
              <a:t>Via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E6C425B9-A808-7C41-9444-92FDCBDB1CB7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8615115" y="3641884"/>
            <a:ext cx="2760800" cy="1098800"/>
          </a:xfrm>
        </p:spPr>
        <p:txBody>
          <a:bodyPr/>
          <a:lstStyle/>
          <a:p>
            <a:r>
              <a:rPr lang="en-US" dirty="0"/>
              <a:t>Attrition Prediction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9679819-F5ED-3B43-ABAF-9A8C0A580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5115" y="5563462"/>
            <a:ext cx="1098800" cy="1098800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44E73EEB-1FEF-9142-BF68-D8BB7A395E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301" y="5131659"/>
            <a:ext cx="2396699" cy="159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35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C25B5-0A09-EE45-885B-247121D20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030" y="125990"/>
            <a:ext cx="8730380" cy="770400"/>
          </a:xfrm>
        </p:spPr>
        <p:txBody>
          <a:bodyPr/>
          <a:lstStyle/>
          <a:p>
            <a:r>
              <a:rPr lang="en-US" dirty="0"/>
              <a:t>Some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320197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907B-B389-5F47-AF7A-8BE970786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160" y="103130"/>
            <a:ext cx="9256160" cy="770400"/>
          </a:xfrm>
        </p:spPr>
        <p:txBody>
          <a:bodyPr/>
          <a:lstStyle/>
          <a:p>
            <a:r>
              <a:rPr lang="en-US" dirty="0"/>
              <a:t>QOI: What factors lead to attrition?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EF2EB2-C802-9B4F-BBF0-18A9BEDF6E5C}"/>
              </a:ext>
            </a:extLst>
          </p:cNvPr>
          <p:cNvSpPr txBox="1"/>
          <p:nvPr/>
        </p:nvSpPr>
        <p:spPr>
          <a:xfrm>
            <a:off x="377190" y="873530"/>
            <a:ext cx="114528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Data contains 38 variables concerning employee retention</a:t>
            </a:r>
          </a:p>
          <a:p>
            <a:pPr marL="285750" lvl="2" indent="-285750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Heavily skewed towards non-attrition (140 vs 730)	</a:t>
            </a:r>
          </a:p>
          <a:p>
            <a:pPr marL="285750" lvl="2" indent="-285750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Attrition has many root causes, identifying three variables from data that “most contribute” may not paint the whole picture											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0232FF-B17A-E146-BA0C-012F039456CB}"/>
              </a:ext>
            </a:extLst>
          </p:cNvPr>
          <p:cNvSpPr/>
          <p:nvPr/>
        </p:nvSpPr>
        <p:spPr>
          <a:xfrm>
            <a:off x="162160" y="2721114"/>
            <a:ext cx="1147621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Proposed Solution: Principal Component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5004EC-4913-3043-9779-E7EA5CC9B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8989" y="5984470"/>
            <a:ext cx="707886" cy="707886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FB74A0BD-ED3D-9549-96D4-BD0C55F7B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7962" y="5700809"/>
            <a:ext cx="1544038" cy="10306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CAB2B1-4F02-FB44-934A-BD0CC379AB15}"/>
              </a:ext>
            </a:extLst>
          </p:cNvPr>
          <p:cNvSpPr txBox="1"/>
          <p:nvPr/>
        </p:nvSpPr>
        <p:spPr>
          <a:xfrm>
            <a:off x="377190" y="3429000"/>
            <a:ext cx="114697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Idea: Use linear algebra to project all 38 variables onto a higher dimensional plane, rotate them with the goal of dimension reduction</a:t>
            </a:r>
          </a:p>
          <a:p>
            <a:pPr marL="285750" indent="-285750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More plainly: Take the dataset, perform some calculations to rearrange the variables as linear combinations of one another called principal components</a:t>
            </a:r>
          </a:p>
          <a:p>
            <a:pPr marL="285750" indent="-285750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Attrition dataset is left with 11 PC’s that account for 81% of total variation in data</a:t>
            </a:r>
          </a:p>
          <a:p>
            <a:pPr marL="285750" indent="-285750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We are left with fewer, yet more robust variables which give insight into attrition.</a:t>
            </a:r>
          </a:p>
          <a:p>
            <a:pPr marL="285750" indent="-285750">
              <a:buClr>
                <a:schemeClr val="bg1"/>
              </a:buClr>
              <a:buFont typeface="Wingdings" pitchFamily="2" charset="2"/>
              <a:buChar char="Ø"/>
            </a:pPr>
            <a:r>
              <a:rPr lang="en-US" sz="2000" dirty="0">
                <a:solidFill>
                  <a:schemeClr val="bg1"/>
                </a:solidFill>
              </a:rPr>
              <a:t>The three PC’s which account for the most variation in the data will be analyzed as attrition factors </a:t>
            </a:r>
          </a:p>
          <a:p>
            <a:pPr marL="285750" indent="-285750">
              <a:buClr>
                <a:schemeClr val="bg1"/>
              </a:buClr>
              <a:buFont typeface="Wingdings" pitchFamily="2" charset="2"/>
              <a:buChar char="Ø"/>
            </a:pPr>
            <a:endParaRPr lang="en-US" sz="2000" dirty="0">
              <a:solidFill>
                <a:schemeClr val="bg1"/>
              </a:solidFill>
            </a:endParaRPr>
          </a:p>
          <a:p>
            <a:pPr marL="285750" lvl="4" indent="-285750">
              <a:buClr>
                <a:schemeClr val="bg1"/>
              </a:buClr>
              <a:buFont typeface="Wingdings" pitchFamily="2" charset="2"/>
              <a:buChar char="Ø"/>
            </a:pP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767520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 Science Consulting by Slidesgo</Template>
  <TotalTime>2824</TotalTime>
  <Words>199</Words>
  <Application>Microsoft Macintosh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7" baseType="lpstr">
      <vt:lpstr>Advent Pro SemiBold</vt:lpstr>
      <vt:lpstr>Arial</vt:lpstr>
      <vt:lpstr>Fira Sans Condensed Medium</vt:lpstr>
      <vt:lpstr>Fira Sans Extra Condensed Medium</vt:lpstr>
      <vt:lpstr>Livvic Light</vt:lpstr>
      <vt:lpstr>Maven Pro</vt:lpstr>
      <vt:lpstr>Nunito Light</vt:lpstr>
      <vt:lpstr>Proxima Nova</vt:lpstr>
      <vt:lpstr>Proxima Nova Semibold</vt:lpstr>
      <vt:lpstr>Share Tech</vt:lpstr>
      <vt:lpstr>Wingdings</vt:lpstr>
      <vt:lpstr>Data Science Consulting by Slidesgo</vt:lpstr>
      <vt:lpstr>Slidesgo Final Pages</vt:lpstr>
      <vt:lpstr>PowerPoint Presentation</vt:lpstr>
      <vt:lpstr>Via Principal Component Analysis</vt:lpstr>
      <vt:lpstr>Some Exploratory Data Analysis</vt:lpstr>
      <vt:lpstr>QOI: What factors lead to attrition?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Goodwin, Ben</dc:creator>
  <cp:lastModifiedBy>Goodwin, Ben</cp:lastModifiedBy>
  <cp:revision>11</cp:revision>
  <dcterms:created xsi:type="dcterms:W3CDTF">2020-12-01T16:23:26Z</dcterms:created>
  <dcterms:modified xsi:type="dcterms:W3CDTF">2020-12-03T15:27:50Z</dcterms:modified>
</cp:coreProperties>
</file>

<file path=docProps/thumbnail.jpeg>
</file>